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3" r:id="rId11"/>
    <p:sldId id="267" r:id="rId12"/>
    <p:sldId id="268" r:id="rId13"/>
    <p:sldId id="274" r:id="rId14"/>
    <p:sldId id="269" r:id="rId15"/>
    <p:sldId id="270" r:id="rId16"/>
    <p:sldId id="271" r:id="rId17"/>
    <p:sldId id="272" r:id="rId18"/>
    <p:sldId id="276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F503F-0EF0-0641-A8B1-4370A1DC9DFF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ED1AF-0260-0049-B645-6241DF1EC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8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ED1AF-0260-0049-B645-6241DF1EC08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4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BA75-00DA-B942-981D-55F66160041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54A4-AEF1-C245-976F-DEE27A4E2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BA75-00DA-B942-981D-55F66160041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54A4-AEF1-C245-976F-DEE27A4E2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BA75-00DA-B942-981D-55F66160041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54A4-AEF1-C245-976F-DEE27A4E2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BA75-00DA-B942-981D-55F66160041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54A4-AEF1-C245-976F-DEE27A4E2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BA75-00DA-B942-981D-55F66160041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54A4-AEF1-C245-976F-DEE27A4E2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BA75-00DA-B942-981D-55F66160041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54A4-AEF1-C245-976F-DEE27A4E2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BA75-00DA-B942-981D-55F66160041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54A4-AEF1-C245-976F-DEE27A4E2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BA75-00DA-B942-981D-55F66160041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54A4-AEF1-C245-976F-DEE27A4E2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BA75-00DA-B942-981D-55F66160041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54A4-AEF1-C245-976F-DEE27A4E2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BA75-00DA-B942-981D-55F66160041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54A4-AEF1-C245-976F-DEE27A4E2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BA75-00DA-B942-981D-55F66160041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54A4-AEF1-C245-976F-DEE27A4E2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FBA75-00DA-B942-981D-55F66160041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54A4-AEF1-C245-976F-DEE27A4E2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 </a:t>
            </a:r>
            <a:r>
              <a:rPr lang="en-US" dirty="0" err="1" smtClean="0"/>
              <a:t>cousine</a:t>
            </a:r>
            <a:endParaRPr lang="en-US" dirty="0"/>
          </a:p>
        </p:txBody>
      </p:sp>
      <p:pic>
        <p:nvPicPr>
          <p:cNvPr id="2050" name="Picture 2" descr="http://s1.ibtimes.com/sites/www.ibtimes.com/files/styles/picture_this/public/2014/05/20/kim-kardashian-north-west.jpg?itok=BpwtRi2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8213"/>
            <a:ext cx="3282449" cy="48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 noGrp="1"/>
          </p:cNvSpPr>
          <p:nvPr>
            <p:ph idx="1"/>
          </p:nvPr>
        </p:nvSpPr>
        <p:spPr>
          <a:xfrm>
            <a:off x="4078396" y="1558213"/>
            <a:ext cx="4608404" cy="515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Voila ma cousine.</a:t>
            </a:r>
          </a:p>
          <a:p>
            <a:r>
              <a:rPr lang="fr-FR" sz="4400" dirty="0" smtClean="0"/>
              <a:t>Elle est la fille de ma tante.</a:t>
            </a:r>
          </a:p>
          <a:p>
            <a:r>
              <a:rPr lang="fr-FR" sz="4400" dirty="0" smtClean="0"/>
              <a:t>Elle s’appelle </a:t>
            </a:r>
            <a:r>
              <a:rPr lang="fr-FR" sz="4400" dirty="0" err="1" smtClean="0"/>
              <a:t>North</a:t>
            </a:r>
            <a:r>
              <a:rPr lang="fr-FR" sz="4400" dirty="0" smtClean="0"/>
              <a:t> West.</a:t>
            </a:r>
          </a:p>
          <a:p>
            <a:r>
              <a:rPr lang="fr-FR" sz="4400" dirty="0" smtClean="0"/>
              <a:t>Elle est mignon.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6240435">
            <a:off x="2798504" y="1694269"/>
            <a:ext cx="1125665" cy="2836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oncle</a:t>
            </a:r>
            <a:endParaRPr lang="fr-FR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853947" y="2219087"/>
            <a:ext cx="5290053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Voila mon oncle.</a:t>
            </a:r>
          </a:p>
          <a:p>
            <a:r>
              <a:rPr lang="fr-FR" sz="3600" dirty="0" smtClean="0"/>
              <a:t>Il est le frère de ma mère.</a:t>
            </a:r>
          </a:p>
          <a:p>
            <a:r>
              <a:rPr lang="fr-FR" sz="3600" dirty="0" smtClean="0"/>
              <a:t>Il s’appelle William.</a:t>
            </a:r>
          </a:p>
          <a:p>
            <a:r>
              <a:rPr lang="fr-FR" sz="3600" dirty="0" smtClean="0"/>
              <a:t>Il aime la musique classique. </a:t>
            </a: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024" y="2216150"/>
            <a:ext cx="4135968" cy="2992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 tante</a:t>
            </a:r>
            <a:endParaRPr lang="fr-FR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913361" y="1874659"/>
            <a:ext cx="5654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Voila ma tante.</a:t>
            </a:r>
          </a:p>
          <a:p>
            <a:r>
              <a:rPr lang="fr-FR" sz="3600" dirty="0" smtClean="0"/>
              <a:t>Elle est la femme de William.</a:t>
            </a:r>
          </a:p>
          <a:p>
            <a:r>
              <a:rPr lang="fr-FR" sz="3600" dirty="0" smtClean="0"/>
              <a:t>Elle s’appelle Kate.</a:t>
            </a:r>
          </a:p>
          <a:p>
            <a:r>
              <a:rPr lang="fr-FR" sz="3600" dirty="0" smtClean="0"/>
              <a:t>Elle aime le chocolat.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47657"/>
          <a:stretch>
            <a:fillRect/>
          </a:stretch>
        </p:blipFill>
        <p:spPr>
          <a:xfrm>
            <a:off x="423368" y="1417638"/>
            <a:ext cx="3489993" cy="480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 cousin</a:t>
            </a:r>
            <a:endParaRPr lang="en-US"/>
          </a:p>
        </p:txBody>
      </p:sp>
      <p:pic>
        <p:nvPicPr>
          <p:cNvPr id="3074" name="Picture 2" descr="http://t0.gstatic.com/images?q=tbn:ANd9GcRfubReCNgSBrXD6f0UieToHiCZcezsAULOMMWIW-FG1aOF7bux:d.ibtimes.co.uk/en/full/1372518/kate-middleton-prince-william-baby-george-arrive-new-zea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8" y="1324517"/>
            <a:ext cx="3611623" cy="526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 noGrp="1"/>
          </p:cNvSpPr>
          <p:nvPr>
            <p:ph idx="1"/>
          </p:nvPr>
        </p:nvSpPr>
        <p:spPr>
          <a:xfrm>
            <a:off x="4078396" y="1558213"/>
            <a:ext cx="4608404" cy="515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Voila mon cousin.</a:t>
            </a:r>
          </a:p>
          <a:p>
            <a:r>
              <a:rPr lang="fr-FR" sz="4400" dirty="0" smtClean="0"/>
              <a:t>Il est le fils de ma tante.</a:t>
            </a:r>
          </a:p>
          <a:p>
            <a:r>
              <a:rPr lang="fr-FR" sz="4400" dirty="0" smtClean="0"/>
              <a:t>Il s’appelle Prince George.</a:t>
            </a:r>
          </a:p>
          <a:p>
            <a:r>
              <a:rPr lang="fr-FR" sz="4400" dirty="0" smtClean="0"/>
              <a:t>Elle aime dormir.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grand-père </a:t>
            </a:r>
            <a:endParaRPr lang="fr-FR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973579" y="2189888"/>
            <a:ext cx="6170421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Voila mon grand-père.</a:t>
            </a:r>
          </a:p>
          <a:p>
            <a:r>
              <a:rPr lang="fr-FR" sz="3600" dirty="0" smtClean="0"/>
              <a:t>Il est le père de mon père. </a:t>
            </a:r>
          </a:p>
          <a:p>
            <a:r>
              <a:rPr lang="fr-FR" sz="3600" dirty="0" smtClean="0"/>
              <a:t>Il s’appelle Donald.</a:t>
            </a:r>
          </a:p>
          <a:p>
            <a:r>
              <a:rPr lang="fr-FR" sz="3600" dirty="0" smtClean="0"/>
              <a:t>Il aime l’argent. </a:t>
            </a: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1" y="1803399"/>
            <a:ext cx="2973579" cy="386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 grand-mère </a:t>
            </a:r>
            <a:endParaRPr lang="fr-FR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973579" y="2131491"/>
            <a:ext cx="6170421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Voila ma grand-mère.</a:t>
            </a:r>
          </a:p>
          <a:p>
            <a:r>
              <a:rPr lang="fr-FR" sz="3600" dirty="0" smtClean="0"/>
              <a:t>Elle est la mère de mon père. </a:t>
            </a:r>
          </a:p>
          <a:p>
            <a:r>
              <a:rPr lang="fr-FR" sz="3600" dirty="0" smtClean="0"/>
              <a:t>Elle s’appelle Betty.</a:t>
            </a:r>
          </a:p>
          <a:p>
            <a:r>
              <a:rPr lang="fr-FR" sz="3600" dirty="0" smtClean="0"/>
              <a:t>Elle aime lire.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1" y="1927413"/>
            <a:ext cx="2973579" cy="2960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grand-père </a:t>
            </a:r>
            <a:endParaRPr lang="fr-FR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849476" y="1970899"/>
            <a:ext cx="5294524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Voila mon grand-père.</a:t>
            </a:r>
          </a:p>
          <a:p>
            <a:r>
              <a:rPr lang="fr-FR" sz="3600" dirty="0" smtClean="0"/>
              <a:t>Il est le père de ma mère. </a:t>
            </a:r>
          </a:p>
          <a:p>
            <a:r>
              <a:rPr lang="fr-FR" sz="3600" dirty="0" smtClean="0"/>
              <a:t>Il s’appelle </a:t>
            </a:r>
            <a:r>
              <a:rPr lang="fr-FR" sz="3600" dirty="0" err="1" smtClean="0"/>
              <a:t>Ozzy</a:t>
            </a:r>
            <a:r>
              <a:rPr lang="fr-FR" sz="3600" dirty="0" smtClean="0"/>
              <a:t>.</a:t>
            </a:r>
          </a:p>
          <a:p>
            <a:r>
              <a:rPr lang="fr-FR" sz="3600" dirty="0" smtClean="0"/>
              <a:t>Il aime écouter de la musique. </a:t>
            </a:r>
          </a:p>
          <a:p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" y="2189884"/>
            <a:ext cx="3889964" cy="2438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 grand-mère </a:t>
            </a:r>
            <a:endParaRPr lang="fr-FR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207152" y="1985499"/>
            <a:ext cx="5936848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Voila ma grand-mère.</a:t>
            </a:r>
          </a:p>
          <a:p>
            <a:r>
              <a:rPr lang="fr-FR" sz="3600" dirty="0" smtClean="0"/>
              <a:t>Elle est la mère de ma mère. </a:t>
            </a:r>
          </a:p>
          <a:p>
            <a:r>
              <a:rPr lang="fr-FR" sz="3600" dirty="0" smtClean="0"/>
              <a:t>Elle s’appelle Sharon</a:t>
            </a:r>
          </a:p>
          <a:p>
            <a:r>
              <a:rPr lang="fr-FR" sz="3600" dirty="0" smtClean="0"/>
              <a:t>Elle aime parler. </a:t>
            </a:r>
          </a:p>
          <a:p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74" y="1746249"/>
            <a:ext cx="3024078" cy="4217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Devoirs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1068"/>
          </a:xfrm>
        </p:spPr>
        <p:txBody>
          <a:bodyPr>
            <a:normAutofit/>
          </a:bodyPr>
          <a:lstStyle/>
          <a:p>
            <a:r>
              <a:rPr lang="en-US" dirty="0" smtClean="0"/>
              <a:t>3x each family vocabulary ALL</a:t>
            </a:r>
            <a:endParaRPr lang="en-US" dirty="0" smtClean="0"/>
          </a:p>
          <a:p>
            <a:r>
              <a:rPr lang="en-US" dirty="0" smtClean="0"/>
              <a:t>Remember to use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3366FF"/>
                </a:solidFill>
              </a:rPr>
              <a:t>MASCULINE (MON)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FEMININE (MA)</a:t>
            </a:r>
            <a:endParaRPr lang="en-US" dirty="0"/>
          </a:p>
          <a:p>
            <a:pPr lvl="1"/>
            <a:r>
              <a:rPr lang="en-US" b="1" dirty="0" smtClean="0"/>
              <a:t>BLACK/NEUTRAL COLOR</a:t>
            </a:r>
            <a:r>
              <a:rPr lang="en-US" dirty="0" smtClean="0"/>
              <a:t> for </a:t>
            </a:r>
            <a:r>
              <a:rPr lang="en-US" b="1" dirty="0" smtClean="0"/>
              <a:t>PLURAL (MES)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This will be checked for accuracy &amp; completion </a:t>
            </a:r>
            <a:r>
              <a:rPr lang="en-US" b="1" u="sng" dirty="0" smtClean="0"/>
              <a:t>TOMORROW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2986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Bonjour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out your spiral, red, blue &amp; black pens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Bonjour!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6" y="907090"/>
            <a:ext cx="8705700" cy="613232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Pick a NEW SEAT with NEW people</a:t>
            </a:r>
          </a:p>
          <a:p>
            <a:r>
              <a:rPr lang="en-US" sz="4400" dirty="0" smtClean="0"/>
              <a:t>Grab a packet from the circle table &amp; begin reading article (questions to answer on the back-be sure to put what paragraph you found the answer in!)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 </a:t>
            </a:r>
            <a:r>
              <a:rPr lang="en-US" dirty="0" err="1" smtClean="0"/>
              <a:t>Famille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346122" y="3634193"/>
            <a:ext cx="4238794" cy="2306682"/>
            <a:chOff x="899802" y="4000196"/>
            <a:chExt cx="2743200" cy="1143000"/>
          </a:xfrm>
        </p:grpSpPr>
        <p:grpSp>
          <p:nvGrpSpPr>
            <p:cNvPr id="7170" name="Group 2"/>
            <p:cNvGrpSpPr>
              <a:grpSpLocks/>
            </p:cNvGrpSpPr>
            <p:nvPr/>
          </p:nvGrpSpPr>
          <p:grpSpPr bwMode="auto">
            <a:xfrm>
              <a:off x="899802" y="4000196"/>
              <a:ext cx="2743200" cy="457200"/>
              <a:chOff x="4320" y="10440"/>
              <a:chExt cx="4320" cy="720"/>
            </a:xfrm>
          </p:grpSpPr>
          <p:sp>
            <p:nvSpPr>
              <p:cNvPr id="7171" name="Rectangle 3"/>
              <p:cNvSpPr>
                <a:spLocks noChangeArrowheads="1"/>
              </p:cNvSpPr>
              <p:nvPr/>
            </p:nvSpPr>
            <p:spPr bwMode="auto">
              <a:xfrm>
                <a:off x="4320" y="10440"/>
                <a:ext cx="1800" cy="72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2" name="Rectangle 4"/>
              <p:cNvSpPr>
                <a:spLocks noChangeArrowheads="1"/>
              </p:cNvSpPr>
              <p:nvPr/>
            </p:nvSpPr>
            <p:spPr bwMode="auto">
              <a:xfrm>
                <a:off x="6840" y="10440"/>
                <a:ext cx="1800" cy="72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3" name="Line 5"/>
              <p:cNvSpPr>
                <a:spLocks noChangeShapeType="1"/>
              </p:cNvSpPr>
              <p:nvPr/>
            </p:nvSpPr>
            <p:spPr bwMode="auto">
              <a:xfrm>
                <a:off x="6120" y="10800"/>
                <a:ext cx="72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4" name="Text Box 6"/>
              <p:cNvSpPr txBox="1">
                <a:spLocks noChangeArrowheads="1"/>
              </p:cNvSpPr>
              <p:nvPr/>
            </p:nvSpPr>
            <p:spPr bwMode="auto">
              <a:xfrm>
                <a:off x="4680" y="10440"/>
                <a:ext cx="144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" charset="0"/>
                  <a:ea typeface="Times New Roman" pitchFamily="1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1" charset="0"/>
                    <a:ea typeface="Times New Roman" pitchFamily="1" charset="0"/>
                  </a:rPr>
                  <a:t>HOMME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" charset="0"/>
                  <a:ea typeface="Times New Roman" pitchFamily="1" charset="0"/>
                </a:endParaRPr>
              </a:p>
            </p:txBody>
          </p:sp>
          <p:sp>
            <p:nvSpPr>
              <p:cNvPr id="7175" name="Text Box 7"/>
              <p:cNvSpPr txBox="1">
                <a:spLocks noChangeArrowheads="1"/>
              </p:cNvSpPr>
              <p:nvPr/>
            </p:nvSpPr>
            <p:spPr bwMode="auto">
              <a:xfrm>
                <a:off x="7200" y="10440"/>
                <a:ext cx="126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" charset="0"/>
                  <a:ea typeface="Times New Roman" pitchFamily="1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1" charset="0"/>
                    <a:ea typeface="Times New Roman" pitchFamily="1" charset="0"/>
                  </a:rPr>
                  <a:t>FEMME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" charset="0"/>
                  <a:ea typeface="Times New Roman" pitchFamily="1" charset="0"/>
                </a:endParaRPr>
              </a:p>
            </p:txBody>
          </p:sp>
        </p:grp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2271402" y="4228796"/>
              <a:ext cx="0" cy="45720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1741212" y="4685996"/>
              <a:ext cx="1143000" cy="457200"/>
            </a:xfrm>
            <a:prstGeom prst="rect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" charset="0"/>
                <a:ea typeface="Times New Roman" pitchFamily="1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" charset="0"/>
                  <a:ea typeface="Times New Roman" pitchFamily="1" charset="0"/>
                </a:rPr>
                <a:t>ENFANT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" charset="0"/>
                <a:ea typeface="Times New Roman" pitchFamily="1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7199" y="1417638"/>
            <a:ext cx="519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NOTES SHEET is a GRADE!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48702" y="2367432"/>
            <a:ext cx="850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FRENCH WORDS in the blanks, NAMES below the box!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père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4946793" y="4675684"/>
            <a:ext cx="5507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Voila mon </a:t>
            </a:r>
            <a:r>
              <a:rPr lang="fr-FR" sz="3600" dirty="0" err="1" smtClean="0"/>
              <a:t>pere</a:t>
            </a:r>
            <a:r>
              <a:rPr lang="fr-FR" sz="3600" dirty="0" smtClean="0"/>
              <a:t>.</a:t>
            </a:r>
          </a:p>
          <a:p>
            <a:r>
              <a:rPr lang="fr-FR" sz="3600" dirty="0" smtClean="0"/>
              <a:t>Il s’appelle Rick Ross.</a:t>
            </a:r>
          </a:p>
          <a:p>
            <a:r>
              <a:rPr lang="fr-FR" sz="3600" dirty="0" smtClean="0"/>
              <a:t>Il aime chanter le rap.</a:t>
            </a:r>
          </a:p>
          <a:p>
            <a:endParaRPr lang="en-US" sz="3600" dirty="0"/>
          </a:p>
        </p:txBody>
      </p:sp>
      <p:pic>
        <p:nvPicPr>
          <p:cNvPr id="6" name="Picture 2" descr="https://encrypted-tbn2.gstatic.com/images?q=tbn:ANd9GcQQLB8SrjjWHon0oWwLkCVq0qI2b6uVDKy6DPU_GlZ7fpKPyg_D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113" y="1512035"/>
            <a:ext cx="4832445" cy="2899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 mère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4558276" y="2371652"/>
            <a:ext cx="55820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Voila ma mère.</a:t>
            </a:r>
          </a:p>
          <a:p>
            <a:r>
              <a:rPr lang="fr-FR" sz="3600" dirty="0" smtClean="0"/>
              <a:t>Elle s’appelle Fat Amy.</a:t>
            </a:r>
          </a:p>
          <a:p>
            <a:r>
              <a:rPr lang="fr-FR" sz="3600" dirty="0" smtClean="0"/>
              <a:t>Elle est grosse. </a:t>
            </a:r>
          </a:p>
          <a:p>
            <a:endParaRPr lang="en-US" dirty="0"/>
          </a:p>
        </p:txBody>
      </p:sp>
      <p:pic>
        <p:nvPicPr>
          <p:cNvPr id="7" name="Picture 2" descr="https://encrypted-tbn0.gstatic.com/images?q=tbn:ANd9GcTE8rMZfQEipNRxOK0OXQ-PMqtKZWczMeoJJ7mVoG4kyn-s8Lpx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25" y="2088106"/>
            <a:ext cx="4233081" cy="4233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 Sœur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4108423" y="2617966"/>
            <a:ext cx="503557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Voila ma sœur.</a:t>
            </a:r>
          </a:p>
          <a:p>
            <a:r>
              <a:rPr lang="fr-FR" sz="4400" dirty="0" smtClean="0"/>
              <a:t>Elle s’appelle </a:t>
            </a:r>
            <a:r>
              <a:rPr lang="fr-FR" sz="4400" dirty="0" err="1" smtClean="0"/>
              <a:t>Ariana</a:t>
            </a:r>
            <a:endParaRPr lang="fr-FR" sz="4400" dirty="0" smtClean="0"/>
          </a:p>
          <a:p>
            <a:r>
              <a:rPr lang="fr-FR" sz="4400" dirty="0" smtClean="0"/>
              <a:t>Elle aime chanter.</a:t>
            </a:r>
          </a:p>
          <a:p>
            <a:r>
              <a:rPr lang="fr-FR" sz="4400" dirty="0" smtClean="0"/>
              <a:t>Elle a 15 ans.</a:t>
            </a:r>
          </a:p>
          <a:p>
            <a:endParaRPr lang="en-US" dirty="0"/>
          </a:p>
        </p:txBody>
      </p:sp>
      <p:pic>
        <p:nvPicPr>
          <p:cNvPr id="1026" name="Picture 2" descr="http://morethanmovie.com/wp-content/uploads/2014/05/Billboard-Music-Awards-2014-Ariana-Grande.jpeg?w=224&amp;h=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9" y="1529605"/>
            <a:ext cx="381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frère 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7138"/>
            <a:ext cx="4032786" cy="5407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7348" y="2617966"/>
            <a:ext cx="425357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Voila mon frère.</a:t>
            </a:r>
          </a:p>
          <a:p>
            <a:r>
              <a:rPr lang="fr-FR" sz="4400" dirty="0" smtClean="0"/>
              <a:t>Il s’appelle Pierre.</a:t>
            </a:r>
          </a:p>
          <a:p>
            <a:r>
              <a:rPr lang="fr-FR" sz="4400" dirty="0" smtClean="0"/>
              <a:t>Il est intelligent.</a:t>
            </a:r>
          </a:p>
          <a:p>
            <a:r>
              <a:rPr lang="fr-FR" sz="4400" dirty="0" smtClean="0"/>
              <a:t>Il a 42 ans.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 tante</a:t>
            </a:r>
            <a:endParaRPr lang="fr-FR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296549" y="2102293"/>
            <a:ext cx="4608404" cy="447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Voila ma tante.</a:t>
            </a:r>
          </a:p>
          <a:p>
            <a:r>
              <a:rPr lang="fr-FR" sz="4400" dirty="0" smtClean="0"/>
              <a:t>Elle est la sœur de mon père </a:t>
            </a:r>
          </a:p>
          <a:p>
            <a:r>
              <a:rPr lang="fr-FR" sz="4400" dirty="0" smtClean="0"/>
              <a:t>Elle s’appelle Kim.</a:t>
            </a:r>
          </a:p>
          <a:p>
            <a:r>
              <a:rPr lang="fr-FR" sz="4400" dirty="0" smtClean="0"/>
              <a:t>Elle est brune.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258073" cy="447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oncle</a:t>
            </a:r>
            <a:endParaRPr lang="fr-FR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15519" y="1956300"/>
            <a:ext cx="4593806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Voila mon oncle.</a:t>
            </a:r>
          </a:p>
          <a:p>
            <a:r>
              <a:rPr lang="fr-FR" sz="3600" dirty="0" smtClean="0"/>
              <a:t>Il est le mari de Kim</a:t>
            </a:r>
          </a:p>
          <a:p>
            <a:r>
              <a:rPr lang="fr-FR" sz="3600" dirty="0" smtClean="0"/>
              <a:t>Il s’appelle Kanye.</a:t>
            </a:r>
          </a:p>
          <a:p>
            <a:r>
              <a:rPr lang="fr-FR" sz="3600" dirty="0" smtClean="0"/>
              <a:t>Il est créatif.</a:t>
            </a: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" y="2034018"/>
            <a:ext cx="4515519" cy="2778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6746</TotalTime>
  <Words>403</Words>
  <Application>Microsoft Office PowerPoint</Application>
  <PresentationFormat>On-screen Show (4:3)</PresentationFormat>
  <Paragraphs>92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Bonjour!</vt:lpstr>
      <vt:lpstr>Ma Famille</vt:lpstr>
      <vt:lpstr>Mon père</vt:lpstr>
      <vt:lpstr>Ma mère</vt:lpstr>
      <vt:lpstr>Ma Sœur</vt:lpstr>
      <vt:lpstr>Mon frère </vt:lpstr>
      <vt:lpstr>Ma tante</vt:lpstr>
      <vt:lpstr>Mon oncle</vt:lpstr>
      <vt:lpstr>Ma cousine</vt:lpstr>
      <vt:lpstr>Mon oncle</vt:lpstr>
      <vt:lpstr>Ma tante</vt:lpstr>
      <vt:lpstr>Mon cousin</vt:lpstr>
      <vt:lpstr>Mon grand-père </vt:lpstr>
      <vt:lpstr>Ma grand-mère </vt:lpstr>
      <vt:lpstr>Mon grand-père </vt:lpstr>
      <vt:lpstr>Ma grand-mère </vt:lpstr>
      <vt:lpstr>Devoirs</vt:lpstr>
      <vt:lpstr>Bonjour </vt:lpstr>
    </vt:vector>
  </TitlesOfParts>
  <Company>bigsis1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Victoria Clark</dc:creator>
  <cp:lastModifiedBy>Victoria Bomer</cp:lastModifiedBy>
  <cp:revision>42</cp:revision>
  <dcterms:created xsi:type="dcterms:W3CDTF">2013-10-01T00:48:12Z</dcterms:created>
  <dcterms:modified xsi:type="dcterms:W3CDTF">2016-10-04T13:37:21Z</dcterms:modified>
</cp:coreProperties>
</file>